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65714" y="2063931"/>
            <a:ext cx="5486400" cy="1410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عائلة </a:t>
            </a:r>
            <a:r>
              <a:rPr lang="ar-IQ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الشريطيات</a:t>
            </a:r>
            <a:r>
              <a:rPr lang="ar-IQ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ar-IQ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0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613954"/>
            <a:ext cx="9731828" cy="59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522514"/>
            <a:ext cx="9431383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613954"/>
            <a:ext cx="9379131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2" y="574766"/>
            <a:ext cx="830797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6" y="522514"/>
            <a:ext cx="9509760" cy="58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7" y="522515"/>
            <a:ext cx="940525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561704"/>
            <a:ext cx="9065623" cy="57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6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77</TotalTime>
  <Words>2</Words>
  <Application>Microsoft Office PowerPoint</Application>
  <PresentationFormat>شاشة عريضة</PresentationFormat>
  <Paragraphs>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دارة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9647801830833</dc:creator>
  <cp:lastModifiedBy>9647801830833</cp:lastModifiedBy>
  <cp:revision>3</cp:revision>
  <dcterms:created xsi:type="dcterms:W3CDTF">2019-12-03T17:44:33Z</dcterms:created>
  <dcterms:modified xsi:type="dcterms:W3CDTF">2019-12-03T19:02:05Z</dcterms:modified>
</cp:coreProperties>
</file>